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9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461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091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28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89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1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2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8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3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4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9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12/8/2014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174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5216" y="2913888"/>
            <a:ext cx="11728704" cy="1241701"/>
          </a:xfrm>
        </p:spPr>
        <p:txBody>
          <a:bodyPr/>
          <a:lstStyle/>
          <a:p>
            <a:r>
              <a:rPr lang="es-MX" dirty="0" err="1" smtClean="0"/>
              <a:t>The</a:t>
            </a:r>
            <a:r>
              <a:rPr lang="es-MX" dirty="0" smtClean="0"/>
              <a:t> Black Monkey </a:t>
            </a:r>
            <a:r>
              <a:rPr lang="es-MX" dirty="0" err="1" smtClean="0"/>
              <a:t>Coffe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18379" y="4740804"/>
            <a:ext cx="8825658" cy="861420"/>
          </a:xfrm>
        </p:spPr>
        <p:txBody>
          <a:bodyPr/>
          <a:lstStyle/>
          <a:p>
            <a:pPr algn="r"/>
            <a:r>
              <a:rPr lang="es-MX" dirty="0" smtClean="0"/>
              <a:t>Isaac Alejandro Arellano </a:t>
            </a:r>
            <a:r>
              <a:rPr lang="es-MX" dirty="0" smtClean="0"/>
              <a:t>Campechano</a:t>
            </a:r>
            <a:r>
              <a:rPr lang="es-MX" dirty="0" smtClean="0"/>
              <a:t>		</a:t>
            </a:r>
            <a:r>
              <a:rPr lang="es-MX" dirty="0" smtClean="0"/>
              <a:t>11300054</a:t>
            </a:r>
            <a:endParaRPr lang="es-MX" dirty="0" smtClean="0"/>
          </a:p>
          <a:p>
            <a:pPr algn="r"/>
            <a:r>
              <a:rPr lang="es-MX" dirty="0" smtClean="0"/>
              <a:t>Carlos </a:t>
            </a:r>
            <a:r>
              <a:rPr lang="es-MX" dirty="0" smtClean="0"/>
              <a:t>Johan </a:t>
            </a:r>
            <a:r>
              <a:rPr lang="es-MX" dirty="0" smtClean="0"/>
              <a:t>Gabriel </a:t>
            </a:r>
            <a:r>
              <a:rPr lang="es-MX" dirty="0" smtClean="0"/>
              <a:t>Arreola </a:t>
            </a:r>
            <a:r>
              <a:rPr lang="es-MX" dirty="0"/>
              <a:t>S</a:t>
            </a:r>
            <a:r>
              <a:rPr lang="es-MX" dirty="0" smtClean="0"/>
              <a:t>oto</a:t>
            </a:r>
            <a:r>
              <a:rPr lang="es-MX" dirty="0" smtClean="0"/>
              <a:t>			11300060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80" y="982980"/>
            <a:ext cx="3654928" cy="193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109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8935" y="-1037754"/>
            <a:ext cx="8946541" cy="4195481"/>
          </a:xfrm>
        </p:spPr>
        <p:txBody>
          <a:bodyPr/>
          <a:lstStyle/>
          <a:p>
            <a:r>
              <a:rPr lang="es-MX" dirty="0" smtClean="0"/>
              <a:t>Así como también en modo Usuario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06" y="1767838"/>
            <a:ext cx="8144259" cy="50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460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-1219860"/>
            <a:ext cx="8946541" cy="4195481"/>
          </a:xfrm>
        </p:spPr>
        <p:txBody>
          <a:bodyPr/>
          <a:lstStyle/>
          <a:p>
            <a:r>
              <a:rPr lang="es-MX" dirty="0" smtClean="0"/>
              <a:t>Promocionar las ofertas de las semana su descripción e información de la misma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56" y="1042628"/>
            <a:ext cx="4663369" cy="29146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" y="2975621"/>
            <a:ext cx="5049887" cy="315617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307" y="3484436"/>
            <a:ext cx="4589069" cy="28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652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2752" y="370422"/>
            <a:ext cx="8946541" cy="4195481"/>
          </a:xfrm>
        </p:spPr>
        <p:txBody>
          <a:bodyPr/>
          <a:lstStyle/>
          <a:p>
            <a:r>
              <a:rPr lang="es-MX" dirty="0" smtClean="0"/>
              <a:t>Contacto e información del negocio: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1" y="3268789"/>
            <a:ext cx="4862170" cy="30388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50" y="2648352"/>
            <a:ext cx="6136163" cy="3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39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-1101381"/>
            <a:ext cx="8946541" cy="4195481"/>
          </a:xfrm>
        </p:spPr>
        <p:txBody>
          <a:bodyPr/>
          <a:lstStyle/>
          <a:p>
            <a:r>
              <a:rPr lang="es-MX" dirty="0" smtClean="0"/>
              <a:t>Usuarios destacados: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9" y="1764982"/>
            <a:ext cx="7281062" cy="45506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350" y="1878183"/>
            <a:ext cx="3671785" cy="21621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656" y="4208525"/>
            <a:ext cx="3676479" cy="18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5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Descripción: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2924" y="932413"/>
            <a:ext cx="10554574" cy="3636511"/>
          </a:xfrm>
        </p:spPr>
        <p:txBody>
          <a:bodyPr/>
          <a:lstStyle/>
          <a:p>
            <a:r>
              <a:rPr lang="es-MX" dirty="0" smtClean="0"/>
              <a:t>Nuestro negocio es un restaurant/bar en el cual se pueden realizar una mezcla de cosas entre las cuales un </a:t>
            </a:r>
            <a:r>
              <a:rPr lang="es-MX" dirty="0" err="1" smtClean="0"/>
              <a:t>ciber</a:t>
            </a:r>
            <a:r>
              <a:rPr lang="es-MX" dirty="0" smtClean="0"/>
              <a:t> café así como un simple restaurant y por noches y fines de semana un bar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99" y="3065843"/>
            <a:ext cx="76454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271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Es principalmente ofrecer al usuario o cliente un entorno web donde pueda informarse acerca de todo el negocio </a:t>
            </a:r>
            <a:r>
              <a:rPr lang="es-MX" dirty="0" err="1" smtClean="0"/>
              <a:t>asi</a:t>
            </a:r>
            <a:r>
              <a:rPr lang="es-MX" dirty="0" smtClean="0"/>
              <a:t> como ubicación, horarios, pagina de FB entre otras cosas.</a:t>
            </a:r>
          </a:p>
          <a:p>
            <a:endParaRPr lang="es-MX" dirty="0"/>
          </a:p>
          <a:p>
            <a:r>
              <a:rPr lang="es-MX" dirty="0" smtClean="0"/>
              <a:t>Objetivos Específicos:</a:t>
            </a:r>
          </a:p>
          <a:p>
            <a:pPr lvl="1"/>
            <a:r>
              <a:rPr lang="es-MX" dirty="0" smtClean="0"/>
              <a:t>Crear una pagina web con bases de datos</a:t>
            </a:r>
          </a:p>
          <a:p>
            <a:pPr lvl="1"/>
            <a:r>
              <a:rPr lang="es-MX" dirty="0" smtClean="0"/>
              <a:t>Dos entornos para usuario y Empleado</a:t>
            </a:r>
          </a:p>
          <a:p>
            <a:pPr lvl="1"/>
            <a:r>
              <a:rPr lang="es-MX" dirty="0" smtClean="0"/>
              <a:t>Crear el funcionamiento de BD implementada a la pagina web (agregar, eliminar, </a:t>
            </a:r>
            <a:r>
              <a:rPr lang="es-MX" dirty="0" err="1" smtClean="0"/>
              <a:t>etc</a:t>
            </a:r>
            <a:r>
              <a:rPr lang="es-MX" dirty="0" smtClean="0"/>
              <a:t>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61928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Enfoque: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912" y="932413"/>
            <a:ext cx="10554574" cy="3636511"/>
          </a:xfrm>
        </p:spPr>
        <p:txBody>
          <a:bodyPr/>
          <a:lstStyle/>
          <a:p>
            <a:r>
              <a:rPr lang="es-MX" dirty="0" smtClean="0"/>
              <a:t>Nuestro enfoque es para todo publico pero principalmente se quiere atraer el publico joven ya que principalmente es el que se siente atraído por el diseño del lugar.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11" y="3375253"/>
            <a:ext cx="5614480" cy="28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47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Funcionamiento: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96023"/>
            <a:ext cx="3883479" cy="4195481"/>
          </a:xfrm>
        </p:spPr>
        <p:txBody>
          <a:bodyPr/>
          <a:lstStyle/>
          <a:p>
            <a:r>
              <a:rPr lang="es-MX" dirty="0" smtClean="0"/>
              <a:t>La pagina web tendrá diferentes programaciones y vistas </a:t>
            </a:r>
            <a:r>
              <a:rPr lang="es-MX" dirty="0" smtClean="0"/>
              <a:t>así </a:t>
            </a:r>
            <a:r>
              <a:rPr lang="es-MX" dirty="0" smtClean="0"/>
              <a:t>como las siguientes:</a:t>
            </a:r>
          </a:p>
          <a:p>
            <a:endParaRPr lang="es-MX" dirty="0"/>
          </a:p>
          <a:p>
            <a:r>
              <a:rPr lang="es-MX" dirty="0" smtClean="0"/>
              <a:t>Fotos de usuarios: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194" y="222568"/>
            <a:ext cx="3261360" cy="32613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54" y="1330415"/>
            <a:ext cx="3198375" cy="3198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9" y="3714078"/>
            <a:ext cx="29146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895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368" y="602070"/>
            <a:ext cx="8946541" cy="4195481"/>
          </a:xfrm>
        </p:spPr>
        <p:txBody>
          <a:bodyPr/>
          <a:lstStyle/>
          <a:p>
            <a:r>
              <a:rPr lang="es-MX" dirty="0" smtClean="0"/>
              <a:t>Menú Online: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4" y="3924008"/>
            <a:ext cx="5828039" cy="27548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11" y="1931473"/>
            <a:ext cx="6113921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947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755904"/>
            <a:ext cx="8946541" cy="5492495"/>
          </a:xfrm>
        </p:spPr>
        <p:txBody>
          <a:bodyPr/>
          <a:lstStyle/>
          <a:p>
            <a:r>
              <a:rPr lang="es-MX" dirty="0" smtClean="0"/>
              <a:t>Inicio de sesión: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8" y="2111311"/>
            <a:ext cx="11163300" cy="1057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617" y="3502151"/>
            <a:ext cx="7938702" cy="29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818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8925" y="-1912620"/>
            <a:ext cx="8946541" cy="5760719"/>
          </a:xfrm>
        </p:spPr>
        <p:txBody>
          <a:bodyPr/>
          <a:lstStyle/>
          <a:p>
            <a:r>
              <a:rPr lang="es-MX" dirty="0" smtClean="0"/>
              <a:t>Modificar los datos en modo administrador: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912" y="1389886"/>
            <a:ext cx="8651444" cy="540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92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94" y="3747897"/>
            <a:ext cx="4042867" cy="25267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80" y="3619309"/>
            <a:ext cx="4292277" cy="25267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448" y="607124"/>
            <a:ext cx="4086758" cy="25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5991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</Template>
  <TotalTime>48</TotalTime>
  <Words>204</Words>
  <Application>Microsoft Office PowerPoint</Application>
  <PresentationFormat>Panorámica</PresentationFormat>
  <Paragraphs>25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Century Gothic</vt:lpstr>
      <vt:lpstr>Wingdings 2</vt:lpstr>
      <vt:lpstr>Citable</vt:lpstr>
      <vt:lpstr>The Black Monkey Coffe</vt:lpstr>
      <vt:lpstr>Descripción:</vt:lpstr>
      <vt:lpstr>Objetivo:</vt:lpstr>
      <vt:lpstr>Enfoque:</vt:lpstr>
      <vt:lpstr>Funcionamiento: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Black Monkey Coffe</dc:title>
  <dc:creator>johan arreola soto</dc:creator>
  <cp:lastModifiedBy>Isaac Arellano C.</cp:lastModifiedBy>
  <cp:revision>5</cp:revision>
  <dcterms:created xsi:type="dcterms:W3CDTF">2014-12-03T02:37:06Z</dcterms:created>
  <dcterms:modified xsi:type="dcterms:W3CDTF">2014-12-09T03:44:49Z</dcterms:modified>
</cp:coreProperties>
</file>